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920038" cy="6624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6" d="100"/>
          <a:sy n="106" d="100"/>
        </p:scale>
        <p:origin x="2656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1084172"/>
            <a:ext cx="6732032" cy="2306355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3479469"/>
            <a:ext cx="5940029" cy="1599420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94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9879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352701"/>
            <a:ext cx="1707758" cy="561407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352701"/>
            <a:ext cx="5024274" cy="561407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33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10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1651561"/>
            <a:ext cx="6831033" cy="2755665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4433296"/>
            <a:ext cx="6831033" cy="1449139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>
                    <a:tint val="82000"/>
                  </a:schemeClr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82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82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82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82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82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82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82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08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1763503"/>
            <a:ext cx="3366016" cy="42032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1763503"/>
            <a:ext cx="3366016" cy="42032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350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352702"/>
            <a:ext cx="6831033" cy="12804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623957"/>
            <a:ext cx="3350547" cy="795876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2419833"/>
            <a:ext cx="3350547" cy="355921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1623957"/>
            <a:ext cx="3367048" cy="795876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2419833"/>
            <a:ext cx="3367048" cy="355921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215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315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4555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441642"/>
            <a:ext cx="2554418" cy="1545749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953827"/>
            <a:ext cx="4009519" cy="4707787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1987392"/>
            <a:ext cx="2554418" cy="3681888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22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441642"/>
            <a:ext cx="2554418" cy="1545749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953827"/>
            <a:ext cx="4009519" cy="4707787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1987392"/>
            <a:ext cx="2554418" cy="3681888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2262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352702"/>
            <a:ext cx="6831033" cy="1280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1763503"/>
            <a:ext cx="6831033" cy="4203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6140059"/>
            <a:ext cx="1782009" cy="352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6140059"/>
            <a:ext cx="2673013" cy="352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6140059"/>
            <a:ext cx="1782009" cy="352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969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0EDA70-9558-BF83-C668-00938A55D9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FEC2131-1866-86E4-26FF-2CBD4374D3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Screenshot, Electric Blue (Farbe), Majorelle Blue enthält.&#10;&#10;KI-generierte Inhalte können fehlerhaft sein.">
            <a:extLst>
              <a:ext uri="{FF2B5EF4-FFF2-40B4-BE49-F238E27FC236}">
                <a16:creationId xmlns:a16="http://schemas.microsoft.com/office/drawing/2014/main" id="{CC5F2E8B-46D9-4950-A1B0-1871D365B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1246"/>
            <a:ext cx="7933531" cy="661339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D26FD02-F03D-4D4D-CB63-7A92974AADDE}"/>
              </a:ext>
            </a:extLst>
          </p:cNvPr>
          <p:cNvSpPr txBox="1"/>
          <p:nvPr/>
        </p:nvSpPr>
        <p:spPr>
          <a:xfrm>
            <a:off x="409071" y="2893793"/>
            <a:ext cx="673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err="1">
                <a:solidFill>
                  <a:schemeClr val="bg1"/>
                </a:solidFill>
                <a:latin typeface="Space Grotesk Medium" pitchFamily="2" charset="77"/>
                <a:cs typeface="Space Grotesk Medium" pitchFamily="2" charset="77"/>
              </a:rPr>
              <a:t>Visit</a:t>
            </a:r>
            <a:r>
              <a:rPr lang="de-DE" sz="4800" dirty="0">
                <a:solidFill>
                  <a:schemeClr val="bg1"/>
                </a:solidFill>
                <a:latin typeface="Space Grotesk Medium" pitchFamily="2" charset="77"/>
                <a:cs typeface="Space Grotesk Medium" pitchFamily="2" charset="77"/>
              </a:rPr>
              <a:t> </a:t>
            </a:r>
            <a:r>
              <a:rPr lang="de-DE" sz="4800" dirty="0" err="1">
                <a:solidFill>
                  <a:schemeClr val="bg1"/>
                </a:solidFill>
                <a:latin typeface="Space Grotesk Medium" pitchFamily="2" charset="77"/>
                <a:cs typeface="Space Grotesk Medium" pitchFamily="2" charset="77"/>
              </a:rPr>
              <a:t>us</a:t>
            </a:r>
            <a:r>
              <a:rPr lang="de-DE" sz="4800" dirty="0">
                <a:solidFill>
                  <a:schemeClr val="bg1"/>
                </a:solidFill>
                <a:latin typeface="Space Grotesk Medium" pitchFamily="2" charset="77"/>
                <a:cs typeface="Space Grotesk Medium" pitchFamily="2" charset="77"/>
              </a:rPr>
              <a:t> at: </a:t>
            </a:r>
          </a:p>
          <a:p>
            <a:r>
              <a:rPr lang="de-DE" sz="4800" dirty="0">
                <a:solidFill>
                  <a:schemeClr val="bg1"/>
                </a:solidFill>
                <a:latin typeface="Space Grotesk Medium" pitchFamily="2" charset="77"/>
                <a:cs typeface="Space Grotesk Medium" pitchFamily="2" charset="77"/>
              </a:rPr>
              <a:t>Hall     , Booth</a:t>
            </a:r>
          </a:p>
        </p:txBody>
      </p:sp>
    </p:spTree>
    <p:extLst>
      <p:ext uri="{BB962C8B-B14F-4D97-AF65-F5344CB8AC3E}">
        <p14:creationId xmlns:p14="http://schemas.microsoft.com/office/powerpoint/2010/main" val="2730269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Space Grotesk Medium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Stefanie Discher</dc:creator>
  <cp:lastModifiedBy>Stefanie Discher</cp:lastModifiedBy>
  <cp:revision>2</cp:revision>
  <dcterms:created xsi:type="dcterms:W3CDTF">2025-08-03T09:39:33Z</dcterms:created>
  <dcterms:modified xsi:type="dcterms:W3CDTF">2025-08-03T09:43:30Z</dcterms:modified>
</cp:coreProperties>
</file>