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9259550" cy="2376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84" d="100"/>
          <a:sy n="84" d="100"/>
        </p:scale>
        <p:origin x="232" y="2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7444" y="388930"/>
            <a:ext cx="14444663" cy="827370"/>
          </a:xfrm>
        </p:spPr>
        <p:txBody>
          <a:bodyPr anchor="b"/>
          <a:lstStyle>
            <a:lvl1pPr algn="ctr">
              <a:defRPr sz="207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444" y="1248206"/>
            <a:ext cx="14444663" cy="573768"/>
          </a:xfrm>
        </p:spPr>
        <p:txBody>
          <a:bodyPr/>
          <a:lstStyle>
            <a:lvl1pPr marL="0" indent="0" algn="ctr">
              <a:buNone/>
              <a:defRPr sz="832"/>
            </a:lvl1pPr>
            <a:lvl2pPr marL="158420" indent="0" algn="ctr">
              <a:buNone/>
              <a:defRPr sz="693"/>
            </a:lvl2pPr>
            <a:lvl3pPr marL="316840" indent="0" algn="ctr">
              <a:buNone/>
              <a:defRPr sz="624"/>
            </a:lvl3pPr>
            <a:lvl4pPr marL="475259" indent="0" algn="ctr">
              <a:buNone/>
              <a:defRPr sz="554"/>
            </a:lvl4pPr>
            <a:lvl5pPr marL="633679" indent="0" algn="ctr">
              <a:buNone/>
              <a:defRPr sz="554"/>
            </a:lvl5pPr>
            <a:lvl6pPr marL="792099" indent="0" algn="ctr">
              <a:buNone/>
              <a:defRPr sz="554"/>
            </a:lvl6pPr>
            <a:lvl7pPr marL="950519" indent="0" algn="ctr">
              <a:buNone/>
              <a:defRPr sz="554"/>
            </a:lvl7pPr>
            <a:lvl8pPr marL="1108939" indent="0" algn="ctr">
              <a:buNone/>
              <a:defRPr sz="554"/>
            </a:lvl8pPr>
            <a:lvl9pPr marL="1267358" indent="0" algn="ctr">
              <a:buNone/>
              <a:defRPr sz="55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46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50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782616" y="126526"/>
            <a:ext cx="4152840" cy="201396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4094" y="126526"/>
            <a:ext cx="12217777" cy="201396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43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46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063" y="592472"/>
            <a:ext cx="16611362" cy="988553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063" y="1590377"/>
            <a:ext cx="16611362" cy="519857"/>
          </a:xfrm>
        </p:spPr>
        <p:txBody>
          <a:bodyPr/>
          <a:lstStyle>
            <a:lvl1pPr marL="0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1pPr>
            <a:lvl2pPr marL="158420" indent="0">
              <a:buNone/>
              <a:defRPr sz="693">
                <a:solidFill>
                  <a:schemeClr val="tx1">
                    <a:tint val="82000"/>
                  </a:schemeClr>
                </a:solidFill>
              </a:defRPr>
            </a:lvl2pPr>
            <a:lvl3pPr marL="316840" indent="0">
              <a:buNone/>
              <a:defRPr sz="624">
                <a:solidFill>
                  <a:schemeClr val="tx1">
                    <a:tint val="82000"/>
                  </a:schemeClr>
                </a:solidFill>
              </a:defRPr>
            </a:lvl3pPr>
            <a:lvl4pPr marL="47525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4pPr>
            <a:lvl5pPr marL="63367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5pPr>
            <a:lvl6pPr marL="79209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6pPr>
            <a:lvl7pPr marL="95051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7pPr>
            <a:lvl8pPr marL="110893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8pPr>
            <a:lvl9pPr marL="1267358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43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4094" y="632630"/>
            <a:ext cx="8185309" cy="1507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50147" y="632630"/>
            <a:ext cx="8185309" cy="1507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59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26526"/>
            <a:ext cx="16611362" cy="4593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6603" y="582570"/>
            <a:ext cx="8147692" cy="285508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603" y="868078"/>
            <a:ext cx="8147692" cy="12768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750147" y="582570"/>
            <a:ext cx="8187817" cy="285508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750147" y="868078"/>
            <a:ext cx="8187817" cy="12768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82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96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58432"/>
            <a:ext cx="6211706" cy="554514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817" y="342170"/>
            <a:ext cx="9750147" cy="1688847"/>
          </a:xfrm>
        </p:spPr>
        <p:txBody>
          <a:bodyPr/>
          <a:lstStyle>
            <a:lvl1pPr>
              <a:defRPr sz="1109"/>
            </a:lvl1pPr>
            <a:lvl2pPr>
              <a:defRPr sz="970"/>
            </a:lvl2pPr>
            <a:lvl3pPr>
              <a:defRPr sz="832"/>
            </a:lvl3pPr>
            <a:lvl4pPr>
              <a:defRPr sz="693"/>
            </a:lvl4pPr>
            <a:lvl5pPr>
              <a:defRPr sz="693"/>
            </a:lvl5pPr>
            <a:lvl6pPr>
              <a:defRPr sz="693"/>
            </a:lvl6pPr>
            <a:lvl7pPr>
              <a:defRPr sz="693"/>
            </a:lvl7pPr>
            <a:lvl8pPr>
              <a:defRPr sz="693"/>
            </a:lvl8pPr>
            <a:lvl9pPr>
              <a:defRPr sz="69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712947"/>
            <a:ext cx="6211706" cy="1320821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10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58432"/>
            <a:ext cx="6211706" cy="554514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87817" y="342170"/>
            <a:ext cx="9750147" cy="1688847"/>
          </a:xfrm>
        </p:spPr>
        <p:txBody>
          <a:bodyPr anchor="t"/>
          <a:lstStyle>
            <a:lvl1pPr marL="0" indent="0">
              <a:buNone/>
              <a:defRPr sz="1109"/>
            </a:lvl1pPr>
            <a:lvl2pPr marL="158420" indent="0">
              <a:buNone/>
              <a:defRPr sz="970"/>
            </a:lvl2pPr>
            <a:lvl3pPr marL="316840" indent="0">
              <a:buNone/>
              <a:defRPr sz="832"/>
            </a:lvl3pPr>
            <a:lvl4pPr marL="475259" indent="0">
              <a:buNone/>
              <a:defRPr sz="693"/>
            </a:lvl4pPr>
            <a:lvl5pPr marL="633679" indent="0">
              <a:buNone/>
              <a:defRPr sz="693"/>
            </a:lvl5pPr>
            <a:lvl6pPr marL="792099" indent="0">
              <a:buNone/>
              <a:defRPr sz="693"/>
            </a:lvl6pPr>
            <a:lvl7pPr marL="950519" indent="0">
              <a:buNone/>
              <a:defRPr sz="693"/>
            </a:lvl7pPr>
            <a:lvl8pPr marL="1108939" indent="0">
              <a:buNone/>
              <a:defRPr sz="693"/>
            </a:lvl8pPr>
            <a:lvl9pPr marL="1267358" indent="0">
              <a:buNone/>
              <a:defRPr sz="69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712947"/>
            <a:ext cx="6211706" cy="1320821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96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4094" y="126526"/>
            <a:ext cx="16611362" cy="45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4094" y="632630"/>
            <a:ext cx="16611362" cy="1507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4094" y="2202652"/>
            <a:ext cx="4333399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79726" y="2202652"/>
            <a:ext cx="6500098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602057" y="2202652"/>
            <a:ext cx="4333399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24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16840" rtl="0" eaLnBrk="1" latinLnBrk="0" hangingPunct="1">
        <a:lnSpc>
          <a:spcPct val="90000"/>
        </a:lnSpc>
        <a:spcBef>
          <a:spcPct val="0"/>
        </a:spcBef>
        <a:buNone/>
        <a:defRPr sz="1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210" indent="-79210" algn="l" defTabSz="316840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970" kern="1200">
          <a:solidFill>
            <a:schemeClr val="tx1"/>
          </a:solidFill>
          <a:latin typeface="+mn-lt"/>
          <a:ea typeface="+mn-ea"/>
          <a:cs typeface="+mn-cs"/>
        </a:defRPr>
      </a:lvl1pPr>
      <a:lvl2pPr marL="23763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2pPr>
      <a:lvl3pPr marL="39605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3pPr>
      <a:lvl4pPr marL="55446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71288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87130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102972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8814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346568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1pPr>
      <a:lvl2pPr marL="15842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2pPr>
      <a:lvl3pPr marL="31684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3pPr>
      <a:lvl4pPr marL="47525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63367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95051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0893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267358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DDBBA-572D-1E15-9D86-736DA4FFCA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3AC1AB0-0C0A-3BC3-A0CE-D724075F55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Screenshot, Text, Electric Blue (Farbe), Blau enthält.&#10;&#10;KI-generierte Inhalte können fehlerhaft sein.">
            <a:extLst>
              <a:ext uri="{FF2B5EF4-FFF2-40B4-BE49-F238E27FC236}">
                <a16:creationId xmlns:a16="http://schemas.microsoft.com/office/drawing/2014/main" id="{EF4222CB-7437-68DF-6765-B9034BC32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259550" cy="237648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7E400DE-B6BA-8DD0-D241-C58778309375}"/>
              </a:ext>
            </a:extLst>
          </p:cNvPr>
          <p:cNvSpPr txBox="1"/>
          <p:nvPr/>
        </p:nvSpPr>
        <p:spPr>
          <a:xfrm>
            <a:off x="4600070" y="620450"/>
            <a:ext cx="13672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err="1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Visit</a:t>
            </a:r>
            <a:r>
              <a:rPr lang="de-DE" sz="60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 </a:t>
            </a:r>
            <a:r>
              <a:rPr lang="de-DE" sz="6000" dirty="0" err="1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us</a:t>
            </a:r>
            <a:r>
              <a:rPr lang="de-DE" sz="60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 at: Hall     , Booth</a:t>
            </a:r>
          </a:p>
        </p:txBody>
      </p:sp>
    </p:spTree>
    <p:extLst>
      <p:ext uri="{BB962C8B-B14F-4D97-AF65-F5344CB8AC3E}">
        <p14:creationId xmlns:p14="http://schemas.microsoft.com/office/powerpoint/2010/main" val="62922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Space Grotesk Medium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Stefanie Discher</dc:creator>
  <cp:lastModifiedBy>Stefanie Discher</cp:lastModifiedBy>
  <cp:revision>1</cp:revision>
  <dcterms:created xsi:type="dcterms:W3CDTF">2025-08-03T09:45:08Z</dcterms:created>
  <dcterms:modified xsi:type="dcterms:W3CDTF">2025-08-03T09:49:48Z</dcterms:modified>
</cp:coreProperties>
</file>