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9259550" cy="23764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84" d="100"/>
          <a:sy n="84" d="100"/>
        </p:scale>
        <p:origin x="232" y="20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7444" y="388930"/>
            <a:ext cx="14444663" cy="827370"/>
          </a:xfrm>
        </p:spPr>
        <p:txBody>
          <a:bodyPr anchor="b"/>
          <a:lstStyle>
            <a:lvl1pPr algn="ctr">
              <a:defRPr sz="207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07444" y="1248206"/>
            <a:ext cx="14444663" cy="573768"/>
          </a:xfrm>
        </p:spPr>
        <p:txBody>
          <a:bodyPr/>
          <a:lstStyle>
            <a:lvl1pPr marL="0" indent="0" algn="ctr">
              <a:buNone/>
              <a:defRPr sz="832"/>
            </a:lvl1pPr>
            <a:lvl2pPr marL="158420" indent="0" algn="ctr">
              <a:buNone/>
              <a:defRPr sz="693"/>
            </a:lvl2pPr>
            <a:lvl3pPr marL="316840" indent="0" algn="ctr">
              <a:buNone/>
              <a:defRPr sz="624"/>
            </a:lvl3pPr>
            <a:lvl4pPr marL="475259" indent="0" algn="ctr">
              <a:buNone/>
              <a:defRPr sz="554"/>
            </a:lvl4pPr>
            <a:lvl5pPr marL="633679" indent="0" algn="ctr">
              <a:buNone/>
              <a:defRPr sz="554"/>
            </a:lvl5pPr>
            <a:lvl6pPr marL="792099" indent="0" algn="ctr">
              <a:buNone/>
              <a:defRPr sz="554"/>
            </a:lvl6pPr>
            <a:lvl7pPr marL="950519" indent="0" algn="ctr">
              <a:buNone/>
              <a:defRPr sz="554"/>
            </a:lvl7pPr>
            <a:lvl8pPr marL="1108939" indent="0" algn="ctr">
              <a:buNone/>
              <a:defRPr sz="554"/>
            </a:lvl8pPr>
            <a:lvl9pPr marL="1267358" indent="0" algn="ctr">
              <a:buNone/>
              <a:defRPr sz="55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5FB0-0E57-1547-977D-AB85703F247B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A577-C1FD-5D4F-9C08-E82415FB59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4461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5FB0-0E57-1547-977D-AB85703F247B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A577-C1FD-5D4F-9C08-E82415FB59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4507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782616" y="126526"/>
            <a:ext cx="4152840" cy="201396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24094" y="126526"/>
            <a:ext cx="12217777" cy="201396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5FB0-0E57-1547-977D-AB85703F247B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A577-C1FD-5D4F-9C08-E82415FB59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5432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5FB0-0E57-1547-977D-AB85703F247B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A577-C1FD-5D4F-9C08-E82415FB59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9463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4063" y="592472"/>
            <a:ext cx="16611362" cy="988553"/>
          </a:xfrm>
        </p:spPr>
        <p:txBody>
          <a:bodyPr anchor="b"/>
          <a:lstStyle>
            <a:lvl1pPr>
              <a:defRPr sz="207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4063" y="1590377"/>
            <a:ext cx="16611362" cy="519857"/>
          </a:xfrm>
        </p:spPr>
        <p:txBody>
          <a:bodyPr/>
          <a:lstStyle>
            <a:lvl1pPr marL="0" indent="0">
              <a:buNone/>
              <a:defRPr sz="832">
                <a:solidFill>
                  <a:schemeClr val="tx1">
                    <a:tint val="82000"/>
                  </a:schemeClr>
                </a:solidFill>
              </a:defRPr>
            </a:lvl1pPr>
            <a:lvl2pPr marL="158420" indent="0">
              <a:buNone/>
              <a:defRPr sz="693">
                <a:solidFill>
                  <a:schemeClr val="tx1">
                    <a:tint val="82000"/>
                  </a:schemeClr>
                </a:solidFill>
              </a:defRPr>
            </a:lvl2pPr>
            <a:lvl3pPr marL="316840" indent="0">
              <a:buNone/>
              <a:defRPr sz="624">
                <a:solidFill>
                  <a:schemeClr val="tx1">
                    <a:tint val="82000"/>
                  </a:schemeClr>
                </a:solidFill>
              </a:defRPr>
            </a:lvl3pPr>
            <a:lvl4pPr marL="475259" indent="0">
              <a:buNone/>
              <a:defRPr sz="554">
                <a:solidFill>
                  <a:schemeClr val="tx1">
                    <a:tint val="82000"/>
                  </a:schemeClr>
                </a:solidFill>
              </a:defRPr>
            </a:lvl4pPr>
            <a:lvl5pPr marL="633679" indent="0">
              <a:buNone/>
              <a:defRPr sz="554">
                <a:solidFill>
                  <a:schemeClr val="tx1">
                    <a:tint val="82000"/>
                  </a:schemeClr>
                </a:solidFill>
              </a:defRPr>
            </a:lvl5pPr>
            <a:lvl6pPr marL="792099" indent="0">
              <a:buNone/>
              <a:defRPr sz="554">
                <a:solidFill>
                  <a:schemeClr val="tx1">
                    <a:tint val="82000"/>
                  </a:schemeClr>
                </a:solidFill>
              </a:defRPr>
            </a:lvl6pPr>
            <a:lvl7pPr marL="950519" indent="0">
              <a:buNone/>
              <a:defRPr sz="554">
                <a:solidFill>
                  <a:schemeClr val="tx1">
                    <a:tint val="82000"/>
                  </a:schemeClr>
                </a:solidFill>
              </a:defRPr>
            </a:lvl7pPr>
            <a:lvl8pPr marL="1108939" indent="0">
              <a:buNone/>
              <a:defRPr sz="554">
                <a:solidFill>
                  <a:schemeClr val="tx1">
                    <a:tint val="82000"/>
                  </a:schemeClr>
                </a:solidFill>
              </a:defRPr>
            </a:lvl8pPr>
            <a:lvl9pPr marL="1267358" indent="0">
              <a:buNone/>
              <a:defRPr sz="55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5FB0-0E57-1547-977D-AB85703F247B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A577-C1FD-5D4F-9C08-E82415FB59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7436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24094" y="632630"/>
            <a:ext cx="8185309" cy="150786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50147" y="632630"/>
            <a:ext cx="8185309" cy="150786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5FB0-0E57-1547-977D-AB85703F247B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A577-C1FD-5D4F-9C08-E82415FB59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0594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6603" y="126526"/>
            <a:ext cx="16611362" cy="45934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6603" y="582570"/>
            <a:ext cx="8147692" cy="285508"/>
          </a:xfrm>
        </p:spPr>
        <p:txBody>
          <a:bodyPr anchor="b"/>
          <a:lstStyle>
            <a:lvl1pPr marL="0" indent="0">
              <a:buNone/>
              <a:defRPr sz="832" b="1"/>
            </a:lvl1pPr>
            <a:lvl2pPr marL="158420" indent="0">
              <a:buNone/>
              <a:defRPr sz="693" b="1"/>
            </a:lvl2pPr>
            <a:lvl3pPr marL="316840" indent="0">
              <a:buNone/>
              <a:defRPr sz="624" b="1"/>
            </a:lvl3pPr>
            <a:lvl4pPr marL="475259" indent="0">
              <a:buNone/>
              <a:defRPr sz="554" b="1"/>
            </a:lvl4pPr>
            <a:lvl5pPr marL="633679" indent="0">
              <a:buNone/>
              <a:defRPr sz="554" b="1"/>
            </a:lvl5pPr>
            <a:lvl6pPr marL="792099" indent="0">
              <a:buNone/>
              <a:defRPr sz="554" b="1"/>
            </a:lvl6pPr>
            <a:lvl7pPr marL="950519" indent="0">
              <a:buNone/>
              <a:defRPr sz="554" b="1"/>
            </a:lvl7pPr>
            <a:lvl8pPr marL="1108939" indent="0">
              <a:buNone/>
              <a:defRPr sz="554" b="1"/>
            </a:lvl8pPr>
            <a:lvl9pPr marL="1267358" indent="0">
              <a:buNone/>
              <a:defRPr sz="55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26603" y="868078"/>
            <a:ext cx="8147692" cy="12768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750147" y="582570"/>
            <a:ext cx="8187817" cy="285508"/>
          </a:xfrm>
        </p:spPr>
        <p:txBody>
          <a:bodyPr anchor="b"/>
          <a:lstStyle>
            <a:lvl1pPr marL="0" indent="0">
              <a:buNone/>
              <a:defRPr sz="832" b="1"/>
            </a:lvl1pPr>
            <a:lvl2pPr marL="158420" indent="0">
              <a:buNone/>
              <a:defRPr sz="693" b="1"/>
            </a:lvl2pPr>
            <a:lvl3pPr marL="316840" indent="0">
              <a:buNone/>
              <a:defRPr sz="624" b="1"/>
            </a:lvl3pPr>
            <a:lvl4pPr marL="475259" indent="0">
              <a:buNone/>
              <a:defRPr sz="554" b="1"/>
            </a:lvl4pPr>
            <a:lvl5pPr marL="633679" indent="0">
              <a:buNone/>
              <a:defRPr sz="554" b="1"/>
            </a:lvl5pPr>
            <a:lvl6pPr marL="792099" indent="0">
              <a:buNone/>
              <a:defRPr sz="554" b="1"/>
            </a:lvl6pPr>
            <a:lvl7pPr marL="950519" indent="0">
              <a:buNone/>
              <a:defRPr sz="554" b="1"/>
            </a:lvl7pPr>
            <a:lvl8pPr marL="1108939" indent="0">
              <a:buNone/>
              <a:defRPr sz="554" b="1"/>
            </a:lvl8pPr>
            <a:lvl9pPr marL="1267358" indent="0">
              <a:buNone/>
              <a:defRPr sz="55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750147" y="868078"/>
            <a:ext cx="8187817" cy="12768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5FB0-0E57-1547-977D-AB85703F247B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A577-C1FD-5D4F-9C08-E82415FB59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6829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5FB0-0E57-1547-977D-AB85703F247B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A577-C1FD-5D4F-9C08-E82415FB59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8312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5FB0-0E57-1547-977D-AB85703F247B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A577-C1FD-5D4F-9C08-E82415FB59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2963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6603" y="158432"/>
            <a:ext cx="6211706" cy="554514"/>
          </a:xfrm>
        </p:spPr>
        <p:txBody>
          <a:bodyPr anchor="b"/>
          <a:lstStyle>
            <a:lvl1pPr>
              <a:defRPr sz="110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817" y="342170"/>
            <a:ext cx="9750147" cy="1688847"/>
          </a:xfrm>
        </p:spPr>
        <p:txBody>
          <a:bodyPr/>
          <a:lstStyle>
            <a:lvl1pPr>
              <a:defRPr sz="1109"/>
            </a:lvl1pPr>
            <a:lvl2pPr>
              <a:defRPr sz="970"/>
            </a:lvl2pPr>
            <a:lvl3pPr>
              <a:defRPr sz="832"/>
            </a:lvl3pPr>
            <a:lvl4pPr>
              <a:defRPr sz="693"/>
            </a:lvl4pPr>
            <a:lvl5pPr>
              <a:defRPr sz="693"/>
            </a:lvl5pPr>
            <a:lvl6pPr>
              <a:defRPr sz="693"/>
            </a:lvl6pPr>
            <a:lvl7pPr>
              <a:defRPr sz="693"/>
            </a:lvl7pPr>
            <a:lvl8pPr>
              <a:defRPr sz="693"/>
            </a:lvl8pPr>
            <a:lvl9pPr>
              <a:defRPr sz="693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26603" y="712947"/>
            <a:ext cx="6211706" cy="1320821"/>
          </a:xfrm>
        </p:spPr>
        <p:txBody>
          <a:bodyPr/>
          <a:lstStyle>
            <a:lvl1pPr marL="0" indent="0">
              <a:buNone/>
              <a:defRPr sz="554"/>
            </a:lvl1pPr>
            <a:lvl2pPr marL="158420" indent="0">
              <a:buNone/>
              <a:defRPr sz="485"/>
            </a:lvl2pPr>
            <a:lvl3pPr marL="316840" indent="0">
              <a:buNone/>
              <a:defRPr sz="416"/>
            </a:lvl3pPr>
            <a:lvl4pPr marL="475259" indent="0">
              <a:buNone/>
              <a:defRPr sz="347"/>
            </a:lvl4pPr>
            <a:lvl5pPr marL="633679" indent="0">
              <a:buNone/>
              <a:defRPr sz="347"/>
            </a:lvl5pPr>
            <a:lvl6pPr marL="792099" indent="0">
              <a:buNone/>
              <a:defRPr sz="347"/>
            </a:lvl6pPr>
            <a:lvl7pPr marL="950519" indent="0">
              <a:buNone/>
              <a:defRPr sz="347"/>
            </a:lvl7pPr>
            <a:lvl8pPr marL="1108939" indent="0">
              <a:buNone/>
              <a:defRPr sz="347"/>
            </a:lvl8pPr>
            <a:lvl9pPr marL="1267358" indent="0">
              <a:buNone/>
              <a:defRPr sz="34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5FB0-0E57-1547-977D-AB85703F247B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A577-C1FD-5D4F-9C08-E82415FB59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2102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6603" y="158432"/>
            <a:ext cx="6211706" cy="554514"/>
          </a:xfrm>
        </p:spPr>
        <p:txBody>
          <a:bodyPr anchor="b"/>
          <a:lstStyle>
            <a:lvl1pPr>
              <a:defRPr sz="110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87817" y="342170"/>
            <a:ext cx="9750147" cy="1688847"/>
          </a:xfrm>
        </p:spPr>
        <p:txBody>
          <a:bodyPr anchor="t"/>
          <a:lstStyle>
            <a:lvl1pPr marL="0" indent="0">
              <a:buNone/>
              <a:defRPr sz="1109"/>
            </a:lvl1pPr>
            <a:lvl2pPr marL="158420" indent="0">
              <a:buNone/>
              <a:defRPr sz="970"/>
            </a:lvl2pPr>
            <a:lvl3pPr marL="316840" indent="0">
              <a:buNone/>
              <a:defRPr sz="832"/>
            </a:lvl3pPr>
            <a:lvl4pPr marL="475259" indent="0">
              <a:buNone/>
              <a:defRPr sz="693"/>
            </a:lvl4pPr>
            <a:lvl5pPr marL="633679" indent="0">
              <a:buNone/>
              <a:defRPr sz="693"/>
            </a:lvl5pPr>
            <a:lvl6pPr marL="792099" indent="0">
              <a:buNone/>
              <a:defRPr sz="693"/>
            </a:lvl6pPr>
            <a:lvl7pPr marL="950519" indent="0">
              <a:buNone/>
              <a:defRPr sz="693"/>
            </a:lvl7pPr>
            <a:lvl8pPr marL="1108939" indent="0">
              <a:buNone/>
              <a:defRPr sz="693"/>
            </a:lvl8pPr>
            <a:lvl9pPr marL="1267358" indent="0">
              <a:buNone/>
              <a:defRPr sz="693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26603" y="712947"/>
            <a:ext cx="6211706" cy="1320821"/>
          </a:xfrm>
        </p:spPr>
        <p:txBody>
          <a:bodyPr/>
          <a:lstStyle>
            <a:lvl1pPr marL="0" indent="0">
              <a:buNone/>
              <a:defRPr sz="554"/>
            </a:lvl1pPr>
            <a:lvl2pPr marL="158420" indent="0">
              <a:buNone/>
              <a:defRPr sz="485"/>
            </a:lvl2pPr>
            <a:lvl3pPr marL="316840" indent="0">
              <a:buNone/>
              <a:defRPr sz="416"/>
            </a:lvl3pPr>
            <a:lvl4pPr marL="475259" indent="0">
              <a:buNone/>
              <a:defRPr sz="347"/>
            </a:lvl4pPr>
            <a:lvl5pPr marL="633679" indent="0">
              <a:buNone/>
              <a:defRPr sz="347"/>
            </a:lvl5pPr>
            <a:lvl6pPr marL="792099" indent="0">
              <a:buNone/>
              <a:defRPr sz="347"/>
            </a:lvl6pPr>
            <a:lvl7pPr marL="950519" indent="0">
              <a:buNone/>
              <a:defRPr sz="347"/>
            </a:lvl7pPr>
            <a:lvl8pPr marL="1108939" indent="0">
              <a:buNone/>
              <a:defRPr sz="347"/>
            </a:lvl8pPr>
            <a:lvl9pPr marL="1267358" indent="0">
              <a:buNone/>
              <a:defRPr sz="34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5FB0-0E57-1547-977D-AB85703F247B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A577-C1FD-5D4F-9C08-E82415FB59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796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24094" y="126526"/>
            <a:ext cx="16611362" cy="45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4094" y="632630"/>
            <a:ext cx="16611362" cy="15078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24094" y="2202652"/>
            <a:ext cx="4333399" cy="1265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1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8EC5FB0-0E57-1547-977D-AB85703F247B}" type="datetimeFigureOut">
              <a:rPr lang="de-DE" smtClean="0"/>
              <a:t>03.08.25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79726" y="2202652"/>
            <a:ext cx="6500098" cy="1265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1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602057" y="2202652"/>
            <a:ext cx="4333399" cy="1265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1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16A577-C1FD-5D4F-9C08-E82415FB59D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7245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16840" rtl="0" eaLnBrk="1" latinLnBrk="0" hangingPunct="1">
        <a:lnSpc>
          <a:spcPct val="90000"/>
        </a:lnSpc>
        <a:spcBef>
          <a:spcPct val="0"/>
        </a:spcBef>
        <a:buNone/>
        <a:defRPr sz="15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9210" indent="-79210" algn="l" defTabSz="316840" rtl="0" eaLnBrk="1" latinLnBrk="0" hangingPunct="1">
        <a:lnSpc>
          <a:spcPct val="90000"/>
        </a:lnSpc>
        <a:spcBef>
          <a:spcPts val="347"/>
        </a:spcBef>
        <a:buFont typeface="Arial" panose="020B0604020202020204" pitchFamily="34" charset="0"/>
        <a:buChar char="•"/>
        <a:defRPr sz="970" kern="1200">
          <a:solidFill>
            <a:schemeClr val="tx1"/>
          </a:solidFill>
          <a:latin typeface="+mn-lt"/>
          <a:ea typeface="+mn-ea"/>
          <a:cs typeface="+mn-cs"/>
        </a:defRPr>
      </a:lvl1pPr>
      <a:lvl2pPr marL="237630" indent="-79210" algn="l" defTabSz="316840" rtl="0" eaLnBrk="1" latinLnBrk="0" hangingPunct="1">
        <a:lnSpc>
          <a:spcPct val="90000"/>
        </a:lnSpc>
        <a:spcBef>
          <a:spcPts val="173"/>
        </a:spcBef>
        <a:buFont typeface="Arial" panose="020B0604020202020204" pitchFamily="34" charset="0"/>
        <a:buChar char="•"/>
        <a:defRPr sz="832" kern="1200">
          <a:solidFill>
            <a:schemeClr val="tx1"/>
          </a:solidFill>
          <a:latin typeface="+mn-lt"/>
          <a:ea typeface="+mn-ea"/>
          <a:cs typeface="+mn-cs"/>
        </a:defRPr>
      </a:lvl2pPr>
      <a:lvl3pPr marL="396050" indent="-79210" algn="l" defTabSz="316840" rtl="0" eaLnBrk="1" latinLnBrk="0" hangingPunct="1">
        <a:lnSpc>
          <a:spcPct val="90000"/>
        </a:lnSpc>
        <a:spcBef>
          <a:spcPts val="173"/>
        </a:spcBef>
        <a:buFont typeface="Arial" panose="020B0604020202020204" pitchFamily="34" charset="0"/>
        <a:buChar char="•"/>
        <a:defRPr sz="693" kern="1200">
          <a:solidFill>
            <a:schemeClr val="tx1"/>
          </a:solidFill>
          <a:latin typeface="+mn-lt"/>
          <a:ea typeface="+mn-ea"/>
          <a:cs typeface="+mn-cs"/>
        </a:defRPr>
      </a:lvl3pPr>
      <a:lvl4pPr marL="554469" indent="-79210" algn="l" defTabSz="316840" rtl="0" eaLnBrk="1" latinLnBrk="0" hangingPunct="1">
        <a:lnSpc>
          <a:spcPct val="90000"/>
        </a:lnSpc>
        <a:spcBef>
          <a:spcPts val="173"/>
        </a:spcBef>
        <a:buFont typeface="Arial" panose="020B0604020202020204" pitchFamily="34" charset="0"/>
        <a:buChar char="•"/>
        <a:defRPr sz="624" kern="1200">
          <a:solidFill>
            <a:schemeClr val="tx1"/>
          </a:solidFill>
          <a:latin typeface="+mn-lt"/>
          <a:ea typeface="+mn-ea"/>
          <a:cs typeface="+mn-cs"/>
        </a:defRPr>
      </a:lvl4pPr>
      <a:lvl5pPr marL="712889" indent="-79210" algn="l" defTabSz="316840" rtl="0" eaLnBrk="1" latinLnBrk="0" hangingPunct="1">
        <a:lnSpc>
          <a:spcPct val="90000"/>
        </a:lnSpc>
        <a:spcBef>
          <a:spcPts val="173"/>
        </a:spcBef>
        <a:buFont typeface="Arial" panose="020B0604020202020204" pitchFamily="34" charset="0"/>
        <a:buChar char="•"/>
        <a:defRPr sz="624" kern="1200">
          <a:solidFill>
            <a:schemeClr val="tx1"/>
          </a:solidFill>
          <a:latin typeface="+mn-lt"/>
          <a:ea typeface="+mn-ea"/>
          <a:cs typeface="+mn-cs"/>
        </a:defRPr>
      </a:lvl5pPr>
      <a:lvl6pPr marL="871309" indent="-79210" algn="l" defTabSz="316840" rtl="0" eaLnBrk="1" latinLnBrk="0" hangingPunct="1">
        <a:lnSpc>
          <a:spcPct val="90000"/>
        </a:lnSpc>
        <a:spcBef>
          <a:spcPts val="173"/>
        </a:spcBef>
        <a:buFont typeface="Arial" panose="020B0604020202020204" pitchFamily="34" charset="0"/>
        <a:buChar char="•"/>
        <a:defRPr sz="624" kern="1200">
          <a:solidFill>
            <a:schemeClr val="tx1"/>
          </a:solidFill>
          <a:latin typeface="+mn-lt"/>
          <a:ea typeface="+mn-ea"/>
          <a:cs typeface="+mn-cs"/>
        </a:defRPr>
      </a:lvl6pPr>
      <a:lvl7pPr marL="1029729" indent="-79210" algn="l" defTabSz="316840" rtl="0" eaLnBrk="1" latinLnBrk="0" hangingPunct="1">
        <a:lnSpc>
          <a:spcPct val="90000"/>
        </a:lnSpc>
        <a:spcBef>
          <a:spcPts val="173"/>
        </a:spcBef>
        <a:buFont typeface="Arial" panose="020B0604020202020204" pitchFamily="34" charset="0"/>
        <a:buChar char="•"/>
        <a:defRPr sz="624" kern="1200">
          <a:solidFill>
            <a:schemeClr val="tx1"/>
          </a:solidFill>
          <a:latin typeface="+mn-lt"/>
          <a:ea typeface="+mn-ea"/>
          <a:cs typeface="+mn-cs"/>
        </a:defRPr>
      </a:lvl7pPr>
      <a:lvl8pPr marL="1188149" indent="-79210" algn="l" defTabSz="316840" rtl="0" eaLnBrk="1" latinLnBrk="0" hangingPunct="1">
        <a:lnSpc>
          <a:spcPct val="90000"/>
        </a:lnSpc>
        <a:spcBef>
          <a:spcPts val="173"/>
        </a:spcBef>
        <a:buFont typeface="Arial" panose="020B0604020202020204" pitchFamily="34" charset="0"/>
        <a:buChar char="•"/>
        <a:defRPr sz="624" kern="1200">
          <a:solidFill>
            <a:schemeClr val="tx1"/>
          </a:solidFill>
          <a:latin typeface="+mn-lt"/>
          <a:ea typeface="+mn-ea"/>
          <a:cs typeface="+mn-cs"/>
        </a:defRPr>
      </a:lvl8pPr>
      <a:lvl9pPr marL="1346568" indent="-79210" algn="l" defTabSz="316840" rtl="0" eaLnBrk="1" latinLnBrk="0" hangingPunct="1">
        <a:lnSpc>
          <a:spcPct val="90000"/>
        </a:lnSpc>
        <a:spcBef>
          <a:spcPts val="173"/>
        </a:spcBef>
        <a:buFont typeface="Arial" panose="020B0604020202020204" pitchFamily="34" charset="0"/>
        <a:buChar char="•"/>
        <a:defRPr sz="6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16840" rtl="0" eaLnBrk="1" latinLnBrk="0" hangingPunct="1">
        <a:defRPr sz="624" kern="1200">
          <a:solidFill>
            <a:schemeClr val="tx1"/>
          </a:solidFill>
          <a:latin typeface="+mn-lt"/>
          <a:ea typeface="+mn-ea"/>
          <a:cs typeface="+mn-cs"/>
        </a:defRPr>
      </a:lvl1pPr>
      <a:lvl2pPr marL="158420" algn="l" defTabSz="316840" rtl="0" eaLnBrk="1" latinLnBrk="0" hangingPunct="1">
        <a:defRPr sz="624" kern="1200">
          <a:solidFill>
            <a:schemeClr val="tx1"/>
          </a:solidFill>
          <a:latin typeface="+mn-lt"/>
          <a:ea typeface="+mn-ea"/>
          <a:cs typeface="+mn-cs"/>
        </a:defRPr>
      </a:lvl2pPr>
      <a:lvl3pPr marL="316840" algn="l" defTabSz="316840" rtl="0" eaLnBrk="1" latinLnBrk="0" hangingPunct="1">
        <a:defRPr sz="624" kern="1200">
          <a:solidFill>
            <a:schemeClr val="tx1"/>
          </a:solidFill>
          <a:latin typeface="+mn-lt"/>
          <a:ea typeface="+mn-ea"/>
          <a:cs typeface="+mn-cs"/>
        </a:defRPr>
      </a:lvl3pPr>
      <a:lvl4pPr marL="475259" algn="l" defTabSz="316840" rtl="0" eaLnBrk="1" latinLnBrk="0" hangingPunct="1">
        <a:defRPr sz="624" kern="1200">
          <a:solidFill>
            <a:schemeClr val="tx1"/>
          </a:solidFill>
          <a:latin typeface="+mn-lt"/>
          <a:ea typeface="+mn-ea"/>
          <a:cs typeface="+mn-cs"/>
        </a:defRPr>
      </a:lvl4pPr>
      <a:lvl5pPr marL="633679" algn="l" defTabSz="316840" rtl="0" eaLnBrk="1" latinLnBrk="0" hangingPunct="1">
        <a:defRPr sz="624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" algn="l" defTabSz="316840" rtl="0" eaLnBrk="1" latinLnBrk="0" hangingPunct="1">
        <a:defRPr sz="624" kern="1200">
          <a:solidFill>
            <a:schemeClr val="tx1"/>
          </a:solidFill>
          <a:latin typeface="+mn-lt"/>
          <a:ea typeface="+mn-ea"/>
          <a:cs typeface="+mn-cs"/>
        </a:defRPr>
      </a:lvl6pPr>
      <a:lvl7pPr marL="950519" algn="l" defTabSz="316840" rtl="0" eaLnBrk="1" latinLnBrk="0" hangingPunct="1">
        <a:defRPr sz="624" kern="1200">
          <a:solidFill>
            <a:schemeClr val="tx1"/>
          </a:solidFill>
          <a:latin typeface="+mn-lt"/>
          <a:ea typeface="+mn-ea"/>
          <a:cs typeface="+mn-cs"/>
        </a:defRPr>
      </a:lvl7pPr>
      <a:lvl8pPr marL="1108939" algn="l" defTabSz="316840" rtl="0" eaLnBrk="1" latinLnBrk="0" hangingPunct="1">
        <a:defRPr sz="624" kern="1200">
          <a:solidFill>
            <a:schemeClr val="tx1"/>
          </a:solidFill>
          <a:latin typeface="+mn-lt"/>
          <a:ea typeface="+mn-ea"/>
          <a:cs typeface="+mn-cs"/>
        </a:defRPr>
      </a:lvl8pPr>
      <a:lvl9pPr marL="1267358" algn="l" defTabSz="316840" rtl="0" eaLnBrk="1" latinLnBrk="0" hangingPunct="1">
        <a:defRPr sz="6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5DDBBA-572D-1E15-9D86-736DA4FFCA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3AC1AB0-0C0A-3BC3-A0CE-D724075F55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Screenshot, Text, Electric Blue (Farbe), Blau enthält.&#10;&#10;KI-generierte Inhalte können fehlerhaft sein.">
            <a:extLst>
              <a:ext uri="{FF2B5EF4-FFF2-40B4-BE49-F238E27FC236}">
                <a16:creationId xmlns:a16="http://schemas.microsoft.com/office/drawing/2014/main" id="{EF4222CB-7437-68DF-6765-B9034BC32C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9259550" cy="2376488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F7E400DE-B6BA-8DD0-D241-C58778309375}"/>
              </a:ext>
            </a:extLst>
          </p:cNvPr>
          <p:cNvSpPr txBox="1"/>
          <p:nvPr/>
        </p:nvSpPr>
        <p:spPr>
          <a:xfrm>
            <a:off x="4600070" y="620450"/>
            <a:ext cx="136726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0" dirty="0">
                <a:solidFill>
                  <a:schemeClr val="bg1"/>
                </a:solidFill>
                <a:latin typeface="Space Grotesk Medium" pitchFamily="2" charset="77"/>
                <a:cs typeface="Space Grotesk Medium" pitchFamily="2" charset="77"/>
              </a:rPr>
              <a:t>Besuchen Sie uns: Halle     , Stand</a:t>
            </a:r>
          </a:p>
        </p:txBody>
      </p:sp>
    </p:spTree>
    <p:extLst>
      <p:ext uri="{BB962C8B-B14F-4D97-AF65-F5344CB8AC3E}">
        <p14:creationId xmlns:p14="http://schemas.microsoft.com/office/powerpoint/2010/main" val="62922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</Words>
  <Application>Microsoft Macintosh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Space Grotesk Medium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Stefanie Discher</dc:creator>
  <cp:lastModifiedBy>Stefanie Discher</cp:lastModifiedBy>
  <cp:revision>2</cp:revision>
  <dcterms:created xsi:type="dcterms:W3CDTF">2025-08-03T09:45:08Z</dcterms:created>
  <dcterms:modified xsi:type="dcterms:W3CDTF">2025-08-03T09:50:18Z</dcterms:modified>
</cp:coreProperties>
</file>