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920038" cy="6624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06" d="100"/>
          <a:sy n="106" d="100"/>
        </p:scale>
        <p:origin x="2656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003" y="1084172"/>
            <a:ext cx="6732032" cy="2306355"/>
          </a:xfrm>
        </p:spPr>
        <p:txBody>
          <a:bodyPr anchor="b"/>
          <a:lstStyle>
            <a:lvl1pPr algn="ctr">
              <a:defRPr sz="519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005" y="3479469"/>
            <a:ext cx="5940029" cy="1599420"/>
          </a:xfrm>
        </p:spPr>
        <p:txBody>
          <a:bodyPr/>
          <a:lstStyle>
            <a:lvl1pPr marL="0" indent="0" algn="ctr">
              <a:buNone/>
              <a:defRPr sz="2079"/>
            </a:lvl1pPr>
            <a:lvl2pPr marL="395981" indent="0" algn="ctr">
              <a:buNone/>
              <a:defRPr sz="1732"/>
            </a:lvl2pPr>
            <a:lvl3pPr marL="791962" indent="0" algn="ctr">
              <a:buNone/>
              <a:defRPr sz="1559"/>
            </a:lvl3pPr>
            <a:lvl4pPr marL="1187943" indent="0" algn="ctr">
              <a:buNone/>
              <a:defRPr sz="1386"/>
            </a:lvl4pPr>
            <a:lvl5pPr marL="1583924" indent="0" algn="ctr">
              <a:buNone/>
              <a:defRPr sz="1386"/>
            </a:lvl5pPr>
            <a:lvl6pPr marL="1979905" indent="0" algn="ctr">
              <a:buNone/>
              <a:defRPr sz="1386"/>
            </a:lvl6pPr>
            <a:lvl7pPr marL="2375886" indent="0" algn="ctr">
              <a:buNone/>
              <a:defRPr sz="1386"/>
            </a:lvl7pPr>
            <a:lvl8pPr marL="2771866" indent="0" algn="ctr">
              <a:buNone/>
              <a:defRPr sz="1386"/>
            </a:lvl8pPr>
            <a:lvl9pPr marL="3167847" indent="0" algn="ctr">
              <a:buNone/>
              <a:defRPr sz="1386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57B9E-97D8-924E-A2D3-5AB58ABAF3AE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0C17E-BE61-CB4B-A808-4A174A86B7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0942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57B9E-97D8-924E-A2D3-5AB58ABAF3AE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0C17E-BE61-CB4B-A808-4A174A86B7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9879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67778" y="352701"/>
            <a:ext cx="1707758" cy="561407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4503" y="352701"/>
            <a:ext cx="5024274" cy="561407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57B9E-97D8-924E-A2D3-5AB58ABAF3AE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0C17E-BE61-CB4B-A808-4A174A86B7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3330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57B9E-97D8-924E-A2D3-5AB58ABAF3AE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0C17E-BE61-CB4B-A808-4A174A86B7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6102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378" y="1651561"/>
            <a:ext cx="6831033" cy="2755665"/>
          </a:xfrm>
        </p:spPr>
        <p:txBody>
          <a:bodyPr anchor="b"/>
          <a:lstStyle>
            <a:lvl1pPr>
              <a:defRPr sz="519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378" y="4433296"/>
            <a:ext cx="6831033" cy="1449139"/>
          </a:xfrm>
        </p:spPr>
        <p:txBody>
          <a:bodyPr/>
          <a:lstStyle>
            <a:lvl1pPr marL="0" indent="0">
              <a:buNone/>
              <a:defRPr sz="2079">
                <a:solidFill>
                  <a:schemeClr val="tx1">
                    <a:tint val="82000"/>
                  </a:schemeClr>
                </a:solidFill>
              </a:defRPr>
            </a:lvl1pPr>
            <a:lvl2pPr marL="395981" indent="0">
              <a:buNone/>
              <a:defRPr sz="1732">
                <a:solidFill>
                  <a:schemeClr val="tx1">
                    <a:tint val="82000"/>
                  </a:schemeClr>
                </a:solidFill>
              </a:defRPr>
            </a:lvl2pPr>
            <a:lvl3pPr marL="791962" indent="0">
              <a:buNone/>
              <a:defRPr sz="1559">
                <a:solidFill>
                  <a:schemeClr val="tx1">
                    <a:tint val="82000"/>
                  </a:schemeClr>
                </a:solidFill>
              </a:defRPr>
            </a:lvl3pPr>
            <a:lvl4pPr marL="1187943" indent="0">
              <a:buNone/>
              <a:defRPr sz="1386">
                <a:solidFill>
                  <a:schemeClr val="tx1">
                    <a:tint val="82000"/>
                  </a:schemeClr>
                </a:solidFill>
              </a:defRPr>
            </a:lvl4pPr>
            <a:lvl5pPr marL="1583924" indent="0">
              <a:buNone/>
              <a:defRPr sz="1386">
                <a:solidFill>
                  <a:schemeClr val="tx1">
                    <a:tint val="82000"/>
                  </a:schemeClr>
                </a:solidFill>
              </a:defRPr>
            </a:lvl5pPr>
            <a:lvl6pPr marL="1979905" indent="0">
              <a:buNone/>
              <a:defRPr sz="1386">
                <a:solidFill>
                  <a:schemeClr val="tx1">
                    <a:tint val="82000"/>
                  </a:schemeClr>
                </a:solidFill>
              </a:defRPr>
            </a:lvl6pPr>
            <a:lvl7pPr marL="2375886" indent="0">
              <a:buNone/>
              <a:defRPr sz="1386">
                <a:solidFill>
                  <a:schemeClr val="tx1">
                    <a:tint val="82000"/>
                  </a:schemeClr>
                </a:solidFill>
              </a:defRPr>
            </a:lvl7pPr>
            <a:lvl8pPr marL="2771866" indent="0">
              <a:buNone/>
              <a:defRPr sz="1386">
                <a:solidFill>
                  <a:schemeClr val="tx1">
                    <a:tint val="82000"/>
                  </a:schemeClr>
                </a:solidFill>
              </a:defRPr>
            </a:lvl8pPr>
            <a:lvl9pPr marL="3167847" indent="0">
              <a:buNone/>
              <a:defRPr sz="1386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57B9E-97D8-924E-A2D3-5AB58ABAF3AE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0C17E-BE61-CB4B-A808-4A174A86B7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5108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4503" y="1763503"/>
            <a:ext cx="3366016" cy="42032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9519" y="1763503"/>
            <a:ext cx="3366016" cy="42032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57B9E-97D8-924E-A2D3-5AB58ABAF3AE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0C17E-BE61-CB4B-A808-4A174A86B7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3509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352702"/>
            <a:ext cx="6831033" cy="128045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535" y="1623957"/>
            <a:ext cx="3350547" cy="795876"/>
          </a:xfrm>
        </p:spPr>
        <p:txBody>
          <a:bodyPr anchor="b"/>
          <a:lstStyle>
            <a:lvl1pPr marL="0" indent="0">
              <a:buNone/>
              <a:defRPr sz="2079" b="1"/>
            </a:lvl1pPr>
            <a:lvl2pPr marL="395981" indent="0">
              <a:buNone/>
              <a:defRPr sz="1732" b="1"/>
            </a:lvl2pPr>
            <a:lvl3pPr marL="791962" indent="0">
              <a:buNone/>
              <a:defRPr sz="1559" b="1"/>
            </a:lvl3pPr>
            <a:lvl4pPr marL="1187943" indent="0">
              <a:buNone/>
              <a:defRPr sz="1386" b="1"/>
            </a:lvl4pPr>
            <a:lvl5pPr marL="1583924" indent="0">
              <a:buNone/>
              <a:defRPr sz="1386" b="1"/>
            </a:lvl5pPr>
            <a:lvl6pPr marL="1979905" indent="0">
              <a:buNone/>
              <a:defRPr sz="1386" b="1"/>
            </a:lvl6pPr>
            <a:lvl7pPr marL="2375886" indent="0">
              <a:buNone/>
              <a:defRPr sz="1386" b="1"/>
            </a:lvl7pPr>
            <a:lvl8pPr marL="2771866" indent="0">
              <a:buNone/>
              <a:defRPr sz="1386" b="1"/>
            </a:lvl8pPr>
            <a:lvl9pPr marL="3167847" indent="0">
              <a:buNone/>
              <a:defRPr sz="1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535" y="2419833"/>
            <a:ext cx="3350547" cy="355921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09520" y="1623957"/>
            <a:ext cx="3367048" cy="795876"/>
          </a:xfrm>
        </p:spPr>
        <p:txBody>
          <a:bodyPr anchor="b"/>
          <a:lstStyle>
            <a:lvl1pPr marL="0" indent="0">
              <a:buNone/>
              <a:defRPr sz="2079" b="1"/>
            </a:lvl1pPr>
            <a:lvl2pPr marL="395981" indent="0">
              <a:buNone/>
              <a:defRPr sz="1732" b="1"/>
            </a:lvl2pPr>
            <a:lvl3pPr marL="791962" indent="0">
              <a:buNone/>
              <a:defRPr sz="1559" b="1"/>
            </a:lvl3pPr>
            <a:lvl4pPr marL="1187943" indent="0">
              <a:buNone/>
              <a:defRPr sz="1386" b="1"/>
            </a:lvl4pPr>
            <a:lvl5pPr marL="1583924" indent="0">
              <a:buNone/>
              <a:defRPr sz="1386" b="1"/>
            </a:lvl5pPr>
            <a:lvl6pPr marL="1979905" indent="0">
              <a:buNone/>
              <a:defRPr sz="1386" b="1"/>
            </a:lvl6pPr>
            <a:lvl7pPr marL="2375886" indent="0">
              <a:buNone/>
              <a:defRPr sz="1386" b="1"/>
            </a:lvl7pPr>
            <a:lvl8pPr marL="2771866" indent="0">
              <a:buNone/>
              <a:defRPr sz="1386" b="1"/>
            </a:lvl8pPr>
            <a:lvl9pPr marL="3167847" indent="0">
              <a:buNone/>
              <a:defRPr sz="1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09520" y="2419833"/>
            <a:ext cx="3367048" cy="355921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57B9E-97D8-924E-A2D3-5AB58ABAF3AE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0C17E-BE61-CB4B-A808-4A174A86B7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215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57B9E-97D8-924E-A2D3-5AB58ABAF3AE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0C17E-BE61-CB4B-A808-4A174A86B7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3315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57B9E-97D8-924E-A2D3-5AB58ABAF3AE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0C17E-BE61-CB4B-A808-4A174A86B7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4555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441642"/>
            <a:ext cx="2554418" cy="1545749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7048" y="953827"/>
            <a:ext cx="4009519" cy="4707787"/>
          </a:xfrm>
        </p:spPr>
        <p:txBody>
          <a:bodyPr/>
          <a:lstStyle>
            <a:lvl1pPr>
              <a:defRPr sz="2772"/>
            </a:lvl1pPr>
            <a:lvl2pPr>
              <a:defRPr sz="2425"/>
            </a:lvl2pPr>
            <a:lvl3pPr>
              <a:defRPr sz="2079"/>
            </a:lvl3pPr>
            <a:lvl4pPr>
              <a:defRPr sz="1732"/>
            </a:lvl4pPr>
            <a:lvl5pPr>
              <a:defRPr sz="1732"/>
            </a:lvl5pPr>
            <a:lvl6pPr>
              <a:defRPr sz="1732"/>
            </a:lvl6pPr>
            <a:lvl7pPr>
              <a:defRPr sz="1732"/>
            </a:lvl7pPr>
            <a:lvl8pPr>
              <a:defRPr sz="1732"/>
            </a:lvl8pPr>
            <a:lvl9pPr>
              <a:defRPr sz="173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4" y="1987392"/>
            <a:ext cx="2554418" cy="3681888"/>
          </a:xfrm>
        </p:spPr>
        <p:txBody>
          <a:bodyPr/>
          <a:lstStyle>
            <a:lvl1pPr marL="0" indent="0">
              <a:buNone/>
              <a:defRPr sz="1386"/>
            </a:lvl1pPr>
            <a:lvl2pPr marL="395981" indent="0">
              <a:buNone/>
              <a:defRPr sz="1213"/>
            </a:lvl2pPr>
            <a:lvl3pPr marL="791962" indent="0">
              <a:buNone/>
              <a:defRPr sz="1039"/>
            </a:lvl3pPr>
            <a:lvl4pPr marL="1187943" indent="0">
              <a:buNone/>
              <a:defRPr sz="866"/>
            </a:lvl4pPr>
            <a:lvl5pPr marL="1583924" indent="0">
              <a:buNone/>
              <a:defRPr sz="866"/>
            </a:lvl5pPr>
            <a:lvl6pPr marL="1979905" indent="0">
              <a:buNone/>
              <a:defRPr sz="866"/>
            </a:lvl6pPr>
            <a:lvl7pPr marL="2375886" indent="0">
              <a:buNone/>
              <a:defRPr sz="866"/>
            </a:lvl7pPr>
            <a:lvl8pPr marL="2771866" indent="0">
              <a:buNone/>
              <a:defRPr sz="866"/>
            </a:lvl8pPr>
            <a:lvl9pPr marL="3167847" indent="0">
              <a:buNone/>
              <a:defRPr sz="866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57B9E-97D8-924E-A2D3-5AB58ABAF3AE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0C17E-BE61-CB4B-A808-4A174A86B7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7222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441642"/>
            <a:ext cx="2554418" cy="1545749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67048" y="953827"/>
            <a:ext cx="4009519" cy="4707787"/>
          </a:xfrm>
        </p:spPr>
        <p:txBody>
          <a:bodyPr anchor="t"/>
          <a:lstStyle>
            <a:lvl1pPr marL="0" indent="0">
              <a:buNone/>
              <a:defRPr sz="2772"/>
            </a:lvl1pPr>
            <a:lvl2pPr marL="395981" indent="0">
              <a:buNone/>
              <a:defRPr sz="2425"/>
            </a:lvl2pPr>
            <a:lvl3pPr marL="791962" indent="0">
              <a:buNone/>
              <a:defRPr sz="2079"/>
            </a:lvl3pPr>
            <a:lvl4pPr marL="1187943" indent="0">
              <a:buNone/>
              <a:defRPr sz="1732"/>
            </a:lvl4pPr>
            <a:lvl5pPr marL="1583924" indent="0">
              <a:buNone/>
              <a:defRPr sz="1732"/>
            </a:lvl5pPr>
            <a:lvl6pPr marL="1979905" indent="0">
              <a:buNone/>
              <a:defRPr sz="1732"/>
            </a:lvl6pPr>
            <a:lvl7pPr marL="2375886" indent="0">
              <a:buNone/>
              <a:defRPr sz="1732"/>
            </a:lvl7pPr>
            <a:lvl8pPr marL="2771866" indent="0">
              <a:buNone/>
              <a:defRPr sz="1732"/>
            </a:lvl8pPr>
            <a:lvl9pPr marL="3167847" indent="0">
              <a:buNone/>
              <a:defRPr sz="1732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4" y="1987392"/>
            <a:ext cx="2554418" cy="3681888"/>
          </a:xfrm>
        </p:spPr>
        <p:txBody>
          <a:bodyPr/>
          <a:lstStyle>
            <a:lvl1pPr marL="0" indent="0">
              <a:buNone/>
              <a:defRPr sz="1386"/>
            </a:lvl1pPr>
            <a:lvl2pPr marL="395981" indent="0">
              <a:buNone/>
              <a:defRPr sz="1213"/>
            </a:lvl2pPr>
            <a:lvl3pPr marL="791962" indent="0">
              <a:buNone/>
              <a:defRPr sz="1039"/>
            </a:lvl3pPr>
            <a:lvl4pPr marL="1187943" indent="0">
              <a:buNone/>
              <a:defRPr sz="866"/>
            </a:lvl4pPr>
            <a:lvl5pPr marL="1583924" indent="0">
              <a:buNone/>
              <a:defRPr sz="866"/>
            </a:lvl5pPr>
            <a:lvl6pPr marL="1979905" indent="0">
              <a:buNone/>
              <a:defRPr sz="866"/>
            </a:lvl6pPr>
            <a:lvl7pPr marL="2375886" indent="0">
              <a:buNone/>
              <a:defRPr sz="866"/>
            </a:lvl7pPr>
            <a:lvl8pPr marL="2771866" indent="0">
              <a:buNone/>
              <a:defRPr sz="866"/>
            </a:lvl8pPr>
            <a:lvl9pPr marL="3167847" indent="0">
              <a:buNone/>
              <a:defRPr sz="866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57B9E-97D8-924E-A2D3-5AB58ABAF3AE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0C17E-BE61-CB4B-A808-4A174A86B7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2262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4503" y="352702"/>
            <a:ext cx="6831033" cy="1280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4503" y="1763503"/>
            <a:ext cx="6831033" cy="4203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4502" y="6140059"/>
            <a:ext cx="1782009" cy="3527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3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7357B9E-97D8-924E-A2D3-5AB58ABAF3AE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3513" y="6140059"/>
            <a:ext cx="2673013" cy="3527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3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93527" y="6140059"/>
            <a:ext cx="1782009" cy="3527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3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840C17E-BE61-CB4B-A808-4A174A86B7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9697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91962" rtl="0" eaLnBrk="1" latinLnBrk="0" hangingPunct="1">
        <a:lnSpc>
          <a:spcPct val="90000"/>
        </a:lnSpc>
        <a:spcBef>
          <a:spcPct val="0"/>
        </a:spcBef>
        <a:buNone/>
        <a:defRPr sz="381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7990" indent="-197990" algn="l" defTabSz="791962" rtl="0" eaLnBrk="1" latinLnBrk="0" hangingPunct="1">
        <a:lnSpc>
          <a:spcPct val="90000"/>
        </a:lnSpc>
        <a:spcBef>
          <a:spcPts val="866"/>
        </a:spcBef>
        <a:buFont typeface="Arial" panose="020B0604020202020204" pitchFamily="34" charset="0"/>
        <a:buChar char="•"/>
        <a:defRPr sz="2425" kern="1200">
          <a:solidFill>
            <a:schemeClr val="tx1"/>
          </a:solidFill>
          <a:latin typeface="+mn-lt"/>
          <a:ea typeface="+mn-ea"/>
          <a:cs typeface="+mn-cs"/>
        </a:defRPr>
      </a:lvl1pPr>
      <a:lvl2pPr marL="593971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2pPr>
      <a:lvl3pPr marL="989952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732" kern="1200">
          <a:solidFill>
            <a:schemeClr val="tx1"/>
          </a:solidFill>
          <a:latin typeface="+mn-lt"/>
          <a:ea typeface="+mn-ea"/>
          <a:cs typeface="+mn-cs"/>
        </a:defRPr>
      </a:lvl3pPr>
      <a:lvl4pPr marL="1385933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781914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2177895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573876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969857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365838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1pPr>
      <a:lvl2pPr marL="395981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2pPr>
      <a:lvl3pPr marL="791962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3pPr>
      <a:lvl4pPr marL="1187943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583924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1979905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375886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771866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167847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0EDA70-9558-BF83-C668-00938A55D9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FEC2131-1866-86E4-26FF-2CBD4374D3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 descr="Ein Bild, das Text, Screenshot, Electric Blue (Farbe), Majorelle Blue enthält.&#10;&#10;KI-generierte Inhalte können fehlerhaft sein.">
            <a:extLst>
              <a:ext uri="{FF2B5EF4-FFF2-40B4-BE49-F238E27FC236}">
                <a16:creationId xmlns:a16="http://schemas.microsoft.com/office/drawing/2014/main" id="{CC5F2E8B-46D9-4950-A1B0-1871D365B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1246"/>
            <a:ext cx="7933531" cy="6613391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9D26FD02-F03D-4D4D-CB63-7A92974AADDE}"/>
              </a:ext>
            </a:extLst>
          </p:cNvPr>
          <p:cNvSpPr txBox="1"/>
          <p:nvPr/>
        </p:nvSpPr>
        <p:spPr>
          <a:xfrm>
            <a:off x="409071" y="2893793"/>
            <a:ext cx="67320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>
                <a:solidFill>
                  <a:schemeClr val="bg1"/>
                </a:solidFill>
                <a:latin typeface="Space Grotesk Medium" pitchFamily="2" charset="77"/>
                <a:cs typeface="Space Grotesk Medium" pitchFamily="2" charset="77"/>
              </a:rPr>
              <a:t>Besuchen Sie uns: </a:t>
            </a:r>
          </a:p>
          <a:p>
            <a:r>
              <a:rPr lang="de-DE" sz="4800" dirty="0">
                <a:solidFill>
                  <a:schemeClr val="bg1"/>
                </a:solidFill>
                <a:latin typeface="Space Grotesk Medium" pitchFamily="2" charset="77"/>
                <a:cs typeface="Space Grotesk Medium" pitchFamily="2" charset="77"/>
              </a:rPr>
              <a:t>Halle     , Stand</a:t>
            </a:r>
          </a:p>
        </p:txBody>
      </p:sp>
    </p:spTree>
    <p:extLst>
      <p:ext uri="{BB962C8B-B14F-4D97-AF65-F5344CB8AC3E}">
        <p14:creationId xmlns:p14="http://schemas.microsoft.com/office/powerpoint/2010/main" val="2730269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Space Grotesk Medium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Stefanie Discher</dc:creator>
  <cp:lastModifiedBy>Stefanie Discher</cp:lastModifiedBy>
  <cp:revision>1</cp:revision>
  <dcterms:created xsi:type="dcterms:W3CDTF">2025-08-03T09:39:33Z</dcterms:created>
  <dcterms:modified xsi:type="dcterms:W3CDTF">2025-08-03T09:43:03Z</dcterms:modified>
</cp:coreProperties>
</file>