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F51"/>
    <a:srgbClr val="97C4E3"/>
    <a:srgbClr val="00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58" d="100"/>
          <a:sy n="58" d="100"/>
        </p:scale>
        <p:origin x="2832" y="2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18.11.24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3482153" y="-1774118"/>
            <a:ext cx="692497" cy="6059197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500" b="1" i="0" u="none" strike="noStrike" dirty="0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#</a:t>
            </a:r>
            <a:r>
              <a:rPr lang="de-DE" sz="4500" b="1" i="0" u="none" strike="noStrike" dirty="0" err="1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WeAreHusumWind</a:t>
            </a:r>
            <a:endParaRPr sz="4500" b="1" i="0" dirty="0">
              <a:solidFill>
                <a:schemeClr val="bg1"/>
              </a:solidFill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3B14828-1690-C45B-9215-0EE80D1D5E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01150" y="-295561"/>
            <a:ext cx="4514850" cy="319116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D5FEC29-596F-855C-EDAD-510708BD00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2408238" y="12163030"/>
            <a:ext cx="10471266" cy="1179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algn="r"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Space Grotesk" pitchFamily="2" charset="77"/>
                <a:cs typeface="Space Grotesk" pitchFamily="2" charset="77"/>
              </a:rPr>
              <a:t>First Name </a:t>
            </a:r>
            <a:r>
              <a:rPr lang="de-DE" sz="4000" b="1" spc="300" dirty="0" err="1">
                <a:solidFill>
                  <a:srgbClr val="FFFFFF"/>
                </a:solidFill>
                <a:latin typeface="Space Grotesk" pitchFamily="2" charset="77"/>
                <a:cs typeface="Space Grotesk" pitchFamily="2" charset="77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Space Grotesk" pitchFamily="2" charset="77"/>
              <a:cs typeface="Space Grotesk" pitchFamily="2" charset="77"/>
            </a:endParaRPr>
          </a:p>
          <a:p>
            <a:pPr marL="18415" algn="r"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Space Grotesk" pitchFamily="2" charset="77"/>
                <a:cs typeface="Space Grotesk" pitchFamily="2" charset="77"/>
              </a:rPr>
              <a:t>Company</a:t>
            </a:r>
            <a:endParaRPr sz="3000" dirty="0"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1D2AAC5-52F8-7AD1-366C-FB98582B32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8800" y="2603500"/>
            <a:ext cx="12572999" cy="899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Space Grotesk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Stefanie Discher</cp:lastModifiedBy>
  <cp:revision>13</cp:revision>
  <dcterms:created xsi:type="dcterms:W3CDTF">2023-10-06T11:17:16Z</dcterms:created>
  <dcterms:modified xsi:type="dcterms:W3CDTF">2024-11-18T09:18:34Z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